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62" r:id="rId2"/>
    <p:sldId id="260" r:id="rId3"/>
    <p:sldId id="261" r:id="rId4"/>
    <p:sldId id="263" r:id="rId5"/>
    <p:sldId id="264" r:id="rId6"/>
    <p:sldId id="259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8" autoAdjust="0"/>
    <p:restoredTop sz="94635" autoAdjust="0"/>
  </p:normalViewPr>
  <p:slideViewPr>
    <p:cSldViewPr>
      <p:cViewPr varScale="1">
        <p:scale>
          <a:sx n="92" d="100"/>
          <a:sy n="92" d="100"/>
        </p:scale>
        <p:origin x="-20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62" y="-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D27B6-5442-4C36-A724-6058C505391E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8817A-A55C-44D3-9E0B-03B8F2DB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5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August 14-15	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2019 Annual IFTA Business Meeting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latin typeface="Arial" charset="0"/>
              </a:rPr>
              <a:t>Raleigh, North Carolina</a:t>
            </a:r>
            <a:endParaRPr lang="en-US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23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/>
          </p:cNvSpPr>
          <p:nvPr/>
        </p:nvSpPr>
        <p:spPr>
          <a:xfrm>
            <a:off x="6019800" y="6110287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295" y="1965324"/>
            <a:ext cx="8229600" cy="4144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208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</a:t>
            </a:r>
            <a:r>
              <a:rPr lang="en-US" baseline="0" dirty="0" smtClean="0">
                <a:solidFill>
                  <a:schemeClr val="tx1"/>
                </a:solidFill>
              </a:rPr>
              <a:t>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89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69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26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27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5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94549"/>
            <a:ext cx="8229600" cy="4001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 b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August 14-15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2019 Annual IFTA Business Meeting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latin typeface="Arial" charset="0"/>
              </a:rPr>
              <a:t>Raleigh, North Carolina</a:t>
            </a:r>
            <a:endParaRPr lang="en-US" altLang="en-US" dirty="0">
              <a:latin typeface="Arial" charset="0"/>
            </a:endParaRPr>
          </a:p>
        </p:txBody>
      </p:sp>
      <p:pic>
        <p:nvPicPr>
          <p:cNvPr id="7" name="Picture 7" descr="iftalogowatermark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52800" cy="1136650"/>
          </a:xfrm>
          <a:prstGeom prst="rect">
            <a:avLst/>
          </a:prstGeom>
          <a:blipFill dpi="0" rotWithShape="1">
            <a:blip r:embed="rId10">
              <a:duotone>
                <a:srgbClr val="000080"/>
                <a:srgbClr val="FFFFFF"/>
              </a:duotone>
            </a:blip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8258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70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3609" y="2362200"/>
            <a:ext cx="4660900" cy="3491176"/>
          </a:xfrm>
          <a:prstGeom prst="rect">
            <a:avLst/>
          </a:prstGeom>
        </p:spPr>
      </p:pic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1066800"/>
            <a:ext cx="672491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GPS - Standardization / ELD / </a:t>
            </a:r>
            <a:b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Audit Issues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027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13" y="2330274"/>
            <a:ext cx="8229600" cy="3415064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838200"/>
          </a:xfrm>
        </p:spPr>
        <p:txBody>
          <a:bodyPr/>
          <a:lstStyle/>
          <a:p>
            <a:r>
              <a:rPr lang="en-US" dirty="0" smtClean="0"/>
              <a:t>What do they mean?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2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13" y="1303448"/>
            <a:ext cx="8229600" cy="4570192"/>
          </a:xfrm>
        </p:spPr>
      </p:pic>
    </p:spTree>
    <p:extLst>
      <p:ext uri="{BB962C8B-B14F-4D97-AF65-F5344CB8AC3E}">
        <p14:creationId xmlns:p14="http://schemas.microsoft.com/office/powerpoint/2010/main" val="108965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13" y="2315982"/>
            <a:ext cx="8229600" cy="344364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1143000"/>
            <a:ext cx="8229600" cy="838200"/>
          </a:xfrm>
        </p:spPr>
        <p:txBody>
          <a:bodyPr/>
          <a:lstStyle/>
          <a:p>
            <a:r>
              <a:rPr lang="en-US" dirty="0" smtClean="0"/>
              <a:t>Consistent Formatting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75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695682"/>
            <a:ext cx="6394399" cy="4354282"/>
          </a:xfrm>
        </p:spPr>
      </p:pic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3276600" y="381000"/>
            <a:ext cx="5562600" cy="868362"/>
          </a:xfrm>
        </p:spPr>
        <p:txBody>
          <a:bodyPr/>
          <a:lstStyle/>
          <a:p>
            <a:r>
              <a:rPr lang="en-US" dirty="0" smtClean="0"/>
              <a:t>ELD vs. IFTA Reporting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969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368676"/>
          </a:xfrm>
        </p:spPr>
        <p:txBody>
          <a:bodyPr/>
          <a:lstStyle/>
          <a:p>
            <a:r>
              <a:rPr lang="en-US" dirty="0" smtClean="0"/>
              <a:t>What affect have you seen in your Jurisdiction?</a:t>
            </a:r>
          </a:p>
          <a:p>
            <a:r>
              <a:rPr lang="en-US" dirty="0" smtClean="0"/>
              <a:t>What are you doing to educate carriers?</a:t>
            </a:r>
          </a:p>
          <a:p>
            <a:pPr lvl="1"/>
            <a:r>
              <a:rPr lang="en-US" dirty="0" smtClean="0"/>
              <a:t>Is it working?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838200"/>
          </a:xfrm>
        </p:spPr>
        <p:txBody>
          <a:bodyPr/>
          <a:lstStyle/>
          <a:p>
            <a:r>
              <a:rPr lang="en-US" dirty="0" smtClean="0"/>
              <a:t>ELD vs. IFTA Reporting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02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2018-19</a:t>
            </a:r>
          </a:p>
          <a:p>
            <a:pPr lvl="1"/>
            <a:r>
              <a:rPr lang="en-US" dirty="0" smtClean="0"/>
              <a:t>7754 Audits Completed</a:t>
            </a:r>
          </a:p>
          <a:p>
            <a:pPr lvl="1"/>
            <a:r>
              <a:rPr lang="en-US" dirty="0" smtClean="0"/>
              <a:t>6249 Audits with Assessment</a:t>
            </a:r>
          </a:p>
          <a:p>
            <a:pPr lvl="1"/>
            <a:r>
              <a:rPr lang="en-US" dirty="0" smtClean="0"/>
              <a:t>1505 No Change Audits</a:t>
            </a:r>
          </a:p>
          <a:p>
            <a:r>
              <a:rPr lang="en-US" sz="2800" dirty="0" smtClean="0"/>
              <a:t>2018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493 Inadequate Assessments</a:t>
            </a:r>
          </a:p>
          <a:p>
            <a:r>
              <a:rPr lang="en-US" sz="2800" dirty="0" smtClean="0"/>
              <a:t>2019 (as of 8/1/2019)</a:t>
            </a:r>
          </a:p>
          <a:p>
            <a:pPr marL="0" indent="0">
              <a:buNone/>
            </a:pPr>
            <a:r>
              <a:rPr lang="en-US" sz="2800" dirty="0"/>
              <a:t>	373 Inadequate Assessments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dirty="0" smtClean="0"/>
              <a:t>Clearing House Data</a:t>
            </a:r>
            <a:br>
              <a:rPr lang="en-US" dirty="0" smtClean="0"/>
            </a:br>
            <a:r>
              <a:rPr lang="en-US" sz="1600" i="1" dirty="0" smtClean="0"/>
              <a:t>(as of 8/1/2019)</a:t>
            </a:r>
            <a:endParaRPr lang="en-US" sz="1600" i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493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373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94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44963"/>
          </a:xfrm>
        </p:spPr>
        <p:txBody>
          <a:bodyPr/>
          <a:lstStyle/>
          <a:p>
            <a:r>
              <a:rPr lang="en-US" dirty="0" smtClean="0"/>
              <a:t>How do we know the impact?</a:t>
            </a:r>
          </a:p>
          <a:p>
            <a:pPr lvl="1"/>
            <a:r>
              <a:rPr lang="en-US" dirty="0" smtClean="0"/>
              <a:t>Inconsistent Data in clearing house</a:t>
            </a:r>
          </a:p>
          <a:p>
            <a:pPr lvl="1"/>
            <a:r>
              <a:rPr lang="en-US" dirty="0" smtClean="0"/>
              <a:t>80% of Audits had an assessment</a:t>
            </a:r>
          </a:p>
          <a:p>
            <a:pPr lvl="1"/>
            <a:r>
              <a:rPr lang="en-US" dirty="0" smtClean="0"/>
              <a:t>Inadequate Records assessments are not called out consistently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92162"/>
          </a:xfrm>
        </p:spPr>
        <p:txBody>
          <a:bodyPr/>
          <a:lstStyle/>
          <a:p>
            <a:r>
              <a:rPr lang="en-US" dirty="0"/>
              <a:t>Clearing House </a:t>
            </a:r>
            <a:r>
              <a:rPr lang="en-US" dirty="0" smtClean="0"/>
              <a:t>Data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672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4012" y="1828800"/>
            <a:ext cx="3355975" cy="335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813882"/>
      </p:ext>
    </p:extLst>
  </p:cSld>
  <p:clrMapOvr>
    <a:masterClrMapping/>
  </p:clrMapOvr>
</p:sld>
</file>

<file path=ppt/theme/theme1.xml><?xml version="1.0" encoding="utf-8"?>
<a:theme xmlns:a="http://schemas.openxmlformats.org/drawingml/2006/main" name="IFTA ABM 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92</Words>
  <Application>Microsoft Office PowerPoint</Application>
  <PresentationFormat>On-screen Show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IFTA ABM 2016</vt:lpstr>
      <vt:lpstr>GPS - Standardization / ELD /  Audit Issues</vt:lpstr>
      <vt:lpstr>What do they mean?</vt:lpstr>
      <vt:lpstr>PowerPoint Presentation</vt:lpstr>
      <vt:lpstr>Consistent Formatting</vt:lpstr>
      <vt:lpstr>ELD vs. IFTA Reporting</vt:lpstr>
      <vt:lpstr>ELD vs. IFTA Reporting</vt:lpstr>
      <vt:lpstr>Clearing House Data (as of 8/1/2019)</vt:lpstr>
      <vt:lpstr>Clearing House Data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Lonette Turner</dc:creator>
  <cp:lastModifiedBy>Tammy Trinker</cp:lastModifiedBy>
  <cp:revision>40</cp:revision>
  <dcterms:created xsi:type="dcterms:W3CDTF">2016-07-21T22:27:59Z</dcterms:created>
  <dcterms:modified xsi:type="dcterms:W3CDTF">2019-08-26T18:14:17Z</dcterms:modified>
</cp:coreProperties>
</file>