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2" r:id="rId2"/>
    <p:sldId id="260" r:id="rId3"/>
    <p:sldId id="261" r:id="rId4"/>
    <p:sldId id="263" r:id="rId5"/>
    <p:sldId id="264" r:id="rId6"/>
    <p:sldId id="259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8" autoAdjust="0"/>
    <p:restoredTop sz="94635" autoAdjust="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609" y="2362200"/>
            <a:ext cx="4660900" cy="3491176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066800"/>
            <a:ext cx="672491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GPS - Standardization / ELD / </a:t>
            </a:r>
            <a:b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Audit Issues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2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330274"/>
            <a:ext cx="8229600" cy="34150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r>
              <a:rPr lang="en-US" dirty="0" smtClean="0"/>
              <a:t>What do they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1303448"/>
            <a:ext cx="8229600" cy="4570192"/>
          </a:xfrm>
        </p:spPr>
      </p:pic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315982"/>
            <a:ext cx="8229600" cy="34436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1143000"/>
            <a:ext cx="8229600" cy="838200"/>
          </a:xfrm>
        </p:spPr>
        <p:txBody>
          <a:bodyPr/>
          <a:lstStyle/>
          <a:p>
            <a:r>
              <a:rPr lang="en-US" dirty="0" smtClean="0"/>
              <a:t>Consistent Formatting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95682"/>
            <a:ext cx="6394399" cy="4354282"/>
          </a:xfrm>
        </p:spPr>
      </p:pic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562600" cy="868362"/>
          </a:xfrm>
        </p:spPr>
        <p:txBody>
          <a:bodyPr/>
          <a:lstStyle/>
          <a:p>
            <a:r>
              <a:rPr lang="en-US" dirty="0" smtClean="0"/>
              <a:t>ELD vs. IFTA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6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368676"/>
          </a:xfrm>
        </p:spPr>
        <p:txBody>
          <a:bodyPr/>
          <a:lstStyle/>
          <a:p>
            <a:r>
              <a:rPr lang="en-US" dirty="0" smtClean="0"/>
              <a:t>What affect have you seen in your Jurisdiction?</a:t>
            </a:r>
          </a:p>
          <a:p>
            <a:r>
              <a:rPr lang="en-US" dirty="0" smtClean="0"/>
              <a:t>What are you doing to educate carriers?</a:t>
            </a:r>
          </a:p>
          <a:p>
            <a:pPr lvl="1"/>
            <a:r>
              <a:rPr lang="en-US" dirty="0" smtClean="0"/>
              <a:t>Is it working?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r>
              <a:rPr lang="en-US" dirty="0" smtClean="0"/>
              <a:t>ELD vs. IFTA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2018-19</a:t>
            </a:r>
          </a:p>
          <a:p>
            <a:pPr lvl="1"/>
            <a:r>
              <a:rPr lang="en-US" dirty="0" smtClean="0"/>
              <a:t>7754 Audits Completed</a:t>
            </a:r>
          </a:p>
          <a:p>
            <a:pPr lvl="1"/>
            <a:r>
              <a:rPr lang="en-US" dirty="0" smtClean="0"/>
              <a:t>6249 Audits with Assessment</a:t>
            </a:r>
          </a:p>
          <a:p>
            <a:pPr lvl="1"/>
            <a:r>
              <a:rPr lang="en-US" dirty="0" smtClean="0"/>
              <a:t>1505 No Change Audits</a:t>
            </a:r>
          </a:p>
          <a:p>
            <a:r>
              <a:rPr lang="en-US" sz="2800" dirty="0" smtClean="0"/>
              <a:t>2018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493 Inadequate Assessments</a:t>
            </a:r>
          </a:p>
          <a:p>
            <a:r>
              <a:rPr lang="en-US" sz="2800" dirty="0" smtClean="0"/>
              <a:t>2019 (as of 8/1/2019)</a:t>
            </a:r>
          </a:p>
          <a:p>
            <a:pPr marL="0" indent="0">
              <a:buNone/>
            </a:pPr>
            <a:r>
              <a:rPr lang="en-US" sz="2800" dirty="0"/>
              <a:t>	373 Inadequate Assessments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Clearing House Data</a:t>
            </a:r>
            <a:br>
              <a:rPr lang="en-US" dirty="0" smtClean="0"/>
            </a:br>
            <a:r>
              <a:rPr lang="en-US" sz="1600" i="1" dirty="0" smtClean="0"/>
              <a:t>(as of 8/1/2019)</a:t>
            </a:r>
            <a:endParaRPr lang="en-US" sz="1600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493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373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44963"/>
          </a:xfrm>
        </p:spPr>
        <p:txBody>
          <a:bodyPr/>
          <a:lstStyle/>
          <a:p>
            <a:r>
              <a:rPr lang="en-US" dirty="0" smtClean="0"/>
              <a:t>How do we know the impact?</a:t>
            </a:r>
          </a:p>
          <a:p>
            <a:pPr lvl="1"/>
            <a:r>
              <a:rPr lang="en-US" dirty="0" smtClean="0"/>
              <a:t>Inconsistent Data in clearing house</a:t>
            </a:r>
          </a:p>
          <a:p>
            <a:pPr lvl="1"/>
            <a:r>
              <a:rPr lang="en-US" dirty="0" smtClean="0"/>
              <a:t>80% of Audits had an assessment</a:t>
            </a:r>
          </a:p>
          <a:p>
            <a:pPr lvl="1"/>
            <a:r>
              <a:rPr lang="en-US" dirty="0" smtClean="0"/>
              <a:t>Inadequate Records assessments are not called out consistently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92162"/>
          </a:xfrm>
        </p:spPr>
        <p:txBody>
          <a:bodyPr/>
          <a:lstStyle/>
          <a:p>
            <a:r>
              <a:rPr lang="en-US" dirty="0"/>
              <a:t>Clearing House </a:t>
            </a:r>
            <a:r>
              <a:rPr lang="en-US" dirty="0" smtClean="0"/>
              <a:t>Data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7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4012" y="1828800"/>
            <a:ext cx="3355975" cy="335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13882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92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IFTA ABM 2016</vt:lpstr>
      <vt:lpstr>GPS - Standardization / ELD /  Audit Issues</vt:lpstr>
      <vt:lpstr>What do they mean?</vt:lpstr>
      <vt:lpstr>PowerPoint Presentation</vt:lpstr>
      <vt:lpstr>Consistent Formatting</vt:lpstr>
      <vt:lpstr>ELD vs. IFTA Reporting</vt:lpstr>
      <vt:lpstr>ELD vs. IFTA Reporting</vt:lpstr>
      <vt:lpstr>Clearing House Data (as of 8/1/2019)</vt:lpstr>
      <vt:lpstr>Clearing House Data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Tammy Trinker</cp:lastModifiedBy>
  <cp:revision>40</cp:revision>
  <dcterms:created xsi:type="dcterms:W3CDTF">2016-07-21T22:27:59Z</dcterms:created>
  <dcterms:modified xsi:type="dcterms:W3CDTF">2019-08-26T18:14:17Z</dcterms:modified>
</cp:coreProperties>
</file>